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58" r:id="rId3"/>
    <p:sldId id="313" r:id="rId4"/>
    <p:sldId id="326" r:id="rId5"/>
    <p:sldId id="324" r:id="rId6"/>
    <p:sldId id="323" r:id="rId7"/>
    <p:sldId id="322" r:id="rId8"/>
    <p:sldId id="321" r:id="rId9"/>
    <p:sldId id="320" r:id="rId10"/>
    <p:sldId id="319" r:id="rId11"/>
    <p:sldId id="318" r:id="rId12"/>
    <p:sldId id="317" r:id="rId13"/>
    <p:sldId id="316" r:id="rId14"/>
    <p:sldId id="315" r:id="rId15"/>
    <p:sldId id="314" r:id="rId16"/>
    <p:sldId id="311" r:id="rId17"/>
    <p:sldId id="312" r:id="rId18"/>
    <p:sldId id="327" r:id="rId19"/>
    <p:sldId id="310" r:id="rId20"/>
    <p:sldId id="309" r:id="rId21"/>
    <p:sldId id="308" r:id="rId22"/>
    <p:sldId id="307" r:id="rId23"/>
    <p:sldId id="306" r:id="rId24"/>
    <p:sldId id="305" r:id="rId25"/>
    <p:sldId id="300" r:id="rId26"/>
    <p:sldId id="304" r:id="rId27"/>
    <p:sldId id="303" r:id="rId28"/>
    <p:sldId id="298" r:id="rId29"/>
    <p:sldId id="299" r:id="rId30"/>
    <p:sldId id="302" r:id="rId31"/>
    <p:sldId id="29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370A1-D584-48BE-8912-403B85CE387C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FFD95-B881-42A9-9191-700D5FC2A2C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5DF073-13DF-490C-A437-8865DC096D40}" type="slidenum">
              <a:rPr lang="en-GB" smtClean="0"/>
              <a:pPr/>
              <a:t>1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10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11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12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13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14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15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16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17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18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19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4C10BE-3154-4FEA-B087-21E5F3625A8E}" type="slidenum">
              <a:rPr lang="en-GB" smtClean="0"/>
              <a:pPr/>
              <a:t>2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20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21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22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23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24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25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26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27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28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29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3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30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31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4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5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6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7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8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593883-55FA-45B7-8F19-DAC36DBBD684}" type="slidenum">
              <a:rPr lang="en-GB" smtClean="0"/>
              <a:pPr/>
              <a:t>9</a:t>
            </a:fld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9BEBF-1EA3-405B-804A-5696FDD992D5}" type="datetimeFigureOut">
              <a:rPr lang="en-US" smtClean="0"/>
              <a:pPr/>
              <a:t>9/28/2010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7DE8E-7CB9-4FE5-A33B-E3D855F312F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MIDDLETON CHENEY</a:t>
            </a:r>
            <a:endParaRPr 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solidFill>
                  <a:schemeClr val="tx1"/>
                </a:solidFill>
              </a:rPr>
              <a:t>FOOT BALL CLUB</a:t>
            </a:r>
            <a:endParaRPr lang="en-US" b="1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October</a:t>
            </a:r>
            <a:r>
              <a:rPr lang="en-GB" sz="3600" b="1" dirty="0" smtClean="0"/>
              <a:t> 27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2001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100" b="1" dirty="0" smtClean="0"/>
              <a:t>Banbury &amp; District Div I - </a:t>
            </a:r>
            <a:r>
              <a:rPr lang="en-GB" sz="3100" b="1" dirty="0" smtClean="0"/>
              <a:t>Home</a:t>
            </a:r>
            <a:endParaRPr lang="en-GB" sz="31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 </a:t>
            </a:r>
            <a:r>
              <a:rPr lang="en-GB" sz="1800" b="1" dirty="0" smtClean="0"/>
              <a:t>    Middleton Cheney  1 v 2  King Sutton   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Johnson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Wright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Phipps		Booked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P.M Jarvis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I</a:t>
            </a:r>
            <a:r>
              <a:rPr lang="en-GB" sz="1800" b="1" dirty="0" smtClean="0"/>
              <a:t>. Braggins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P. Knight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Perryman	</a:t>
            </a:r>
            <a:r>
              <a:rPr lang="en-GB" sz="1800" b="1" dirty="0" smtClean="0"/>
              <a:t>	</a:t>
            </a:r>
            <a:r>
              <a:rPr lang="en-GB" sz="1800" b="1" dirty="0" smtClean="0"/>
              <a:t>Goal scorer	A. Perryman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Howard</a:t>
            </a:r>
            <a:r>
              <a:rPr lang="en-GB" sz="1800" b="1" dirty="0" smtClean="0"/>
              <a:t>	</a:t>
            </a:r>
            <a:r>
              <a:rPr lang="en-GB" sz="1800" b="1" dirty="0" smtClean="0"/>
              <a:t>		</a:t>
            </a:r>
            <a:r>
              <a:rPr lang="en-GB" sz="1800" b="1" dirty="0" smtClean="0"/>
              <a:t>	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</a:t>
            </a:r>
            <a:r>
              <a:rPr lang="en-GB" sz="1800" b="1" dirty="0" err="1" smtClean="0"/>
              <a:t>Crowin</a:t>
            </a:r>
            <a:r>
              <a:rPr lang="en-GB" sz="1800" b="1" dirty="0" smtClean="0"/>
              <a:t>			</a:t>
            </a:r>
            <a:r>
              <a:rPr lang="en-GB" sz="1800" b="1" dirty="0" smtClean="0"/>
              <a:t>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Ciballi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</a:t>
            </a:r>
            <a:r>
              <a:rPr lang="en-GB" sz="1800" b="1" dirty="0" smtClean="0"/>
              <a:t>K. Coles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  <a:r>
              <a:rPr lang="en-GB" sz="1800" b="1" dirty="0" smtClean="0"/>
              <a:t>N. Evans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  <a:r>
              <a:rPr lang="en-GB" sz="1800" b="1" dirty="0" smtClean="0"/>
              <a:t>A. Perryman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</a:t>
            </a:r>
            <a:r>
              <a:rPr lang="en-GB" sz="1800" b="1" dirty="0" smtClean="0"/>
              <a:t>Mr G. Walsh (8) £17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</a:t>
            </a:r>
            <a:r>
              <a:rPr lang="en-GB" sz="1800" b="1" dirty="0" smtClean="0"/>
              <a:t>Keith Fuller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November</a:t>
            </a:r>
            <a:r>
              <a:rPr lang="en-GB" sz="3600" b="1" dirty="0" smtClean="0"/>
              <a:t> 3rd  2001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100" b="1" dirty="0" smtClean="0"/>
              <a:t>Banbury &amp; District Div I - </a:t>
            </a:r>
            <a:r>
              <a:rPr lang="en-GB" sz="3100" b="1" dirty="0" smtClean="0"/>
              <a:t>Home</a:t>
            </a:r>
            <a:endParaRPr lang="en-GB" sz="31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 </a:t>
            </a:r>
            <a:r>
              <a:rPr lang="en-GB" sz="1800" b="1" dirty="0" smtClean="0"/>
              <a:t>    Middleton Cheney  3 v 5  Cropredy    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Wright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Phipps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I. Braggins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Braggins	Booked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Ciballi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</a:t>
            </a:r>
            <a:r>
              <a:rPr lang="en-GB" sz="1800" b="1" dirty="0" err="1" smtClean="0"/>
              <a:t>Mowatt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Goal scorer	A. Witherall 2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P. Knight	</a:t>
            </a:r>
            <a:r>
              <a:rPr lang="en-GB" sz="1800" b="1" dirty="0" smtClean="0"/>
              <a:t>		</a:t>
            </a:r>
            <a:r>
              <a:rPr lang="en-GB" sz="1800" b="1" dirty="0" smtClean="0"/>
              <a:t>		S. Ciballi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Davis</a:t>
            </a:r>
            <a:r>
              <a:rPr lang="en-GB" sz="1800" b="1" dirty="0" smtClean="0"/>
              <a:t>			</a:t>
            </a:r>
            <a:r>
              <a:rPr lang="en-GB" sz="1800" b="1" dirty="0" smtClean="0"/>
              <a:t>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Witherall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</a:t>
            </a:r>
            <a:r>
              <a:rPr lang="en-GB" sz="1800" b="1" dirty="0" smtClean="0"/>
              <a:t>S. Fuller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  <a:r>
              <a:rPr lang="en-GB" sz="1800" b="1" dirty="0" smtClean="0"/>
              <a:t>N. Evans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  <a:r>
              <a:rPr lang="en-GB" sz="1800" b="1" dirty="0" smtClean="0"/>
              <a:t>A. Perryman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</a:t>
            </a:r>
            <a:r>
              <a:rPr lang="en-GB" sz="1800" b="1" dirty="0" smtClean="0"/>
              <a:t>Mr C. Bodily (8) £24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</a:t>
            </a:r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November</a:t>
            </a:r>
            <a:r>
              <a:rPr lang="en-GB" sz="3600" b="1" dirty="0" smtClean="0"/>
              <a:t> 10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2001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100" b="1" dirty="0" smtClean="0"/>
              <a:t>Banbury &amp; District Div I - </a:t>
            </a:r>
            <a:r>
              <a:rPr lang="en-GB" sz="3100" b="1" dirty="0" smtClean="0"/>
              <a:t>Home</a:t>
            </a:r>
            <a:endParaRPr lang="en-GB" sz="31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 </a:t>
            </a:r>
            <a:r>
              <a:rPr lang="en-GB" sz="1800" b="1" dirty="0" smtClean="0"/>
              <a:t>    Middleton Cheney  5 v 0  A.F.C Vodafone     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Braggins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Phipps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Lapper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I. Braggins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Ciballi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Howard	</a:t>
            </a:r>
            <a:r>
              <a:rPr lang="en-GB" sz="1800" b="1" dirty="0" smtClean="0"/>
              <a:t>	</a:t>
            </a:r>
            <a:r>
              <a:rPr lang="en-GB" sz="1800" b="1" dirty="0" smtClean="0"/>
              <a:t>Goal scorer	B. Davis 2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N. Evans</a:t>
            </a:r>
            <a:r>
              <a:rPr lang="en-GB" sz="1800" b="1" dirty="0" smtClean="0"/>
              <a:t>			</a:t>
            </a:r>
            <a:r>
              <a:rPr lang="en-GB" sz="1800" b="1" dirty="0" smtClean="0"/>
              <a:t>		S. </a:t>
            </a:r>
            <a:r>
              <a:rPr lang="en-GB" sz="1800" b="1" dirty="0" err="1" smtClean="0"/>
              <a:t>Mowatt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</a:t>
            </a:r>
            <a:r>
              <a:rPr lang="en-GB" sz="1800" b="1" dirty="0" err="1" smtClean="0"/>
              <a:t>Mowatt</a:t>
            </a:r>
            <a:r>
              <a:rPr lang="en-GB" sz="1800" b="1" dirty="0" smtClean="0"/>
              <a:t>			</a:t>
            </a:r>
            <a:r>
              <a:rPr lang="en-GB" sz="1800" b="1" dirty="0" smtClean="0"/>
              <a:t>	L. Bidwell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Davis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</a:t>
            </a:r>
            <a:r>
              <a:rPr lang="en-GB" sz="1800" b="1" dirty="0" smtClean="0"/>
              <a:t>S. Fuller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  <a:r>
              <a:rPr lang="en-GB" sz="1800" b="1" dirty="0" smtClean="0"/>
              <a:t>C. Wright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  <a:r>
              <a:rPr lang="en-GB" sz="1800" b="1" dirty="0" smtClean="0"/>
              <a:t>A. Perryman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</a:t>
            </a:r>
            <a:r>
              <a:rPr lang="en-GB" sz="1800" b="1" dirty="0" smtClean="0"/>
              <a:t>Mr D. Bidwell (8)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</a:t>
            </a:r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November</a:t>
            </a:r>
            <a:r>
              <a:rPr lang="en-GB" sz="3600" b="1" dirty="0" smtClean="0"/>
              <a:t> 17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2001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100" b="1" dirty="0" smtClean="0"/>
              <a:t>Banbury &amp; District Div I - </a:t>
            </a:r>
            <a:r>
              <a:rPr lang="en-GB" sz="3100" b="1" dirty="0" smtClean="0"/>
              <a:t>Away</a:t>
            </a:r>
            <a:endParaRPr lang="en-GB" sz="31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 </a:t>
            </a:r>
            <a:r>
              <a:rPr lang="en-GB" sz="1800" b="1" dirty="0" smtClean="0"/>
              <a:t>  Charlton  4 v 1  Middleton Cheney     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Wright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Phipps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Lapper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P. Davis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Howard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</a:t>
            </a:r>
            <a:r>
              <a:rPr lang="en-GB" sz="1800" b="1" dirty="0" err="1" smtClean="0"/>
              <a:t>Crowin</a:t>
            </a:r>
            <a:r>
              <a:rPr lang="en-GB" sz="1800" b="1" dirty="0" smtClean="0"/>
              <a:t>		</a:t>
            </a:r>
            <a:r>
              <a:rPr lang="en-GB" sz="1800" b="1" dirty="0" smtClean="0"/>
              <a:t>	</a:t>
            </a:r>
            <a:r>
              <a:rPr lang="en-GB" sz="1800" b="1" dirty="0" smtClean="0"/>
              <a:t>Goal scorer	L. Bidwell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T. Salt</a:t>
            </a:r>
            <a:r>
              <a:rPr lang="en-GB" sz="1800" b="1" dirty="0" smtClean="0"/>
              <a:t>			</a:t>
            </a:r>
            <a:r>
              <a:rPr lang="en-GB" sz="1800" b="1" dirty="0" smtClean="0"/>
              <a:t>	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Davis</a:t>
            </a:r>
            <a:r>
              <a:rPr lang="en-GB" sz="1800" b="1" dirty="0" smtClean="0"/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Johnson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</a:t>
            </a:r>
            <a:r>
              <a:rPr lang="en-GB" sz="1800" b="1" dirty="0" smtClean="0"/>
              <a:t>K. Coles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</a:t>
            </a:r>
            <a:r>
              <a:rPr lang="en-GB" sz="1800" b="1" dirty="0" smtClean="0"/>
              <a:t>Mr D. Keen (8) £18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</a:t>
            </a:r>
            <a:r>
              <a:rPr lang="en-GB" sz="1800" b="1" dirty="0" smtClean="0"/>
              <a:t>Keith Fuller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November</a:t>
            </a:r>
            <a:r>
              <a:rPr lang="en-GB" sz="3600" b="1" dirty="0" smtClean="0"/>
              <a:t> 24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2001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100" b="1" dirty="0" smtClean="0"/>
              <a:t>Benevolent Cup </a:t>
            </a:r>
            <a:r>
              <a:rPr lang="en-GB" sz="3100" b="1" dirty="0" smtClean="0"/>
              <a:t>- </a:t>
            </a:r>
            <a:r>
              <a:rPr lang="en-GB" sz="3100" b="1" dirty="0" smtClean="0"/>
              <a:t>Home</a:t>
            </a:r>
            <a:endParaRPr lang="en-GB" sz="31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 </a:t>
            </a:r>
            <a:r>
              <a:rPr lang="en-GB" sz="1800" b="1" dirty="0" smtClean="0"/>
              <a:t>    Middleton Cheney  1 v 0  A.F.C Vodafone     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Wright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Perryman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Phipps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I. Braggins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Ciballi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Howard	</a:t>
            </a:r>
            <a:r>
              <a:rPr lang="en-GB" sz="1800" b="1" dirty="0" smtClean="0"/>
              <a:t>	</a:t>
            </a:r>
            <a:r>
              <a:rPr lang="en-GB" sz="1800" b="1" dirty="0" smtClean="0"/>
              <a:t>Goal scorer	S. Ciballi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Fuller		Booked</a:t>
            </a:r>
            <a:r>
              <a:rPr lang="en-GB" sz="1800" b="1" dirty="0" smtClean="0"/>
              <a:t>			</a:t>
            </a:r>
            <a:r>
              <a:rPr lang="en-GB" sz="1800" b="1" dirty="0" smtClean="0"/>
              <a:t>	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T. Salt</a:t>
            </a:r>
            <a:r>
              <a:rPr lang="en-GB" sz="1800" b="1" dirty="0" smtClean="0"/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Davis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</a:t>
            </a:r>
            <a:r>
              <a:rPr lang="en-GB" sz="1800" b="1" dirty="0" smtClean="0"/>
              <a:t>S. Lapper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</a:t>
            </a:r>
            <a:r>
              <a:rPr lang="en-GB" sz="1800" b="1" dirty="0" smtClean="0"/>
              <a:t>Mr K. Locke (8) £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</a:t>
            </a:r>
            <a:r>
              <a:rPr lang="en-GB" sz="1800" b="1" dirty="0" smtClean="0"/>
              <a:t>Keith Fuller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December</a:t>
            </a:r>
            <a:r>
              <a:rPr lang="en-GB" sz="3600" b="1" dirty="0" smtClean="0"/>
              <a:t> </a:t>
            </a:r>
            <a:r>
              <a:rPr lang="en-GB" sz="3600" b="1" dirty="0" smtClean="0"/>
              <a:t>8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2001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100" b="1" dirty="0" smtClean="0"/>
              <a:t>Banbury &amp; District Div I - </a:t>
            </a:r>
            <a:r>
              <a:rPr lang="en-GB" sz="3100" b="1" dirty="0" smtClean="0"/>
              <a:t>Home</a:t>
            </a:r>
            <a:endParaRPr lang="en-GB" sz="31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 </a:t>
            </a:r>
            <a:r>
              <a:rPr lang="en-GB" sz="1800" b="1" dirty="0" smtClean="0"/>
              <a:t>  </a:t>
            </a:r>
            <a:r>
              <a:rPr lang="en-GB" sz="1800" b="1" dirty="0" smtClean="0"/>
              <a:t>Middleton </a:t>
            </a:r>
            <a:r>
              <a:rPr lang="en-GB" sz="1800" b="1" dirty="0" smtClean="0"/>
              <a:t>Cheney  3 v 4  Fenny Compton    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Phipps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Perryman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P. Davis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Braggins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Davis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Ell		Booked	</a:t>
            </a:r>
            <a:r>
              <a:rPr lang="en-GB" sz="1800" b="1" dirty="0" smtClean="0"/>
              <a:t>	</a:t>
            </a:r>
            <a:r>
              <a:rPr lang="en-GB" sz="1800" b="1" dirty="0" smtClean="0"/>
              <a:t>Goal scorer	S. </a:t>
            </a:r>
            <a:r>
              <a:rPr lang="en-GB" sz="1800" b="1" dirty="0" err="1" smtClean="0"/>
              <a:t>Mowatt</a:t>
            </a:r>
            <a:r>
              <a:rPr lang="en-GB" sz="1800" b="1" dirty="0" smtClean="0"/>
              <a:t>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</a:t>
            </a:r>
            <a:r>
              <a:rPr lang="en-GB" sz="1800" b="1" dirty="0" err="1" smtClean="0"/>
              <a:t>Mowatt</a:t>
            </a:r>
            <a:r>
              <a:rPr lang="en-GB" sz="1800" b="1" dirty="0" smtClean="0"/>
              <a:t>			</a:t>
            </a:r>
            <a:r>
              <a:rPr lang="en-GB" sz="1800" b="1" dirty="0" smtClean="0"/>
              <a:t>		S. Lapper 2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Howard</a:t>
            </a:r>
            <a:r>
              <a:rPr lang="en-GB" sz="1800" b="1" dirty="0" smtClean="0"/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Lapper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</a:t>
            </a:r>
            <a:r>
              <a:rPr lang="en-GB" sz="1800" b="1" dirty="0" smtClean="0"/>
              <a:t>K. Coles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</a:t>
            </a:r>
            <a:r>
              <a:rPr lang="en-GB" sz="1800" b="1" dirty="0" smtClean="0"/>
              <a:t>Mr B. Jeffries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</a:t>
            </a:r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December</a:t>
            </a:r>
            <a:r>
              <a:rPr lang="en-GB" sz="3600" b="1" dirty="0" smtClean="0"/>
              <a:t> 15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2001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100" b="1" dirty="0" smtClean="0"/>
              <a:t>Coronation Cup 2</a:t>
            </a:r>
            <a:r>
              <a:rPr lang="en-GB" sz="3100" b="1" baseline="30000" dirty="0" smtClean="0"/>
              <a:t>nd</a:t>
            </a:r>
            <a:r>
              <a:rPr lang="en-GB" sz="3100" b="1" dirty="0" smtClean="0"/>
              <a:t> Rd</a:t>
            </a:r>
            <a:r>
              <a:rPr lang="en-GB" sz="3100" b="1" dirty="0" smtClean="0"/>
              <a:t> </a:t>
            </a:r>
            <a:r>
              <a:rPr lang="en-GB" sz="3100" b="1" dirty="0" smtClean="0"/>
              <a:t>- Away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 </a:t>
            </a:r>
            <a:r>
              <a:rPr lang="en-GB" sz="1800" b="1" dirty="0" err="1" smtClean="0"/>
              <a:t>Barford</a:t>
            </a:r>
            <a:r>
              <a:rPr lang="en-GB" sz="1800" b="1" dirty="0" smtClean="0"/>
              <a:t>  1 v 0 </a:t>
            </a:r>
            <a:r>
              <a:rPr lang="en-GB" sz="1800" b="1" dirty="0" smtClean="0"/>
              <a:t>  </a:t>
            </a:r>
            <a:r>
              <a:rPr lang="en-GB" sz="1800" b="1" dirty="0" smtClean="0"/>
              <a:t>Middleton Cheney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Phipps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K. Coles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Ell</a:t>
            </a:r>
            <a:r>
              <a:rPr lang="en-GB" sz="1800" b="1" dirty="0" smtClean="0"/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Lapper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Davis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</a:t>
            </a:r>
            <a:r>
              <a:rPr lang="en-GB" sz="1800" b="1" dirty="0" err="1" smtClean="0"/>
              <a:t>Mowatt</a:t>
            </a:r>
            <a:r>
              <a:rPr lang="en-GB" sz="1800" b="1" dirty="0" smtClean="0"/>
              <a:t>		</a:t>
            </a:r>
            <a:r>
              <a:rPr lang="en-GB" sz="1800" b="1" dirty="0" smtClean="0"/>
              <a:t>Goal </a:t>
            </a:r>
            <a:r>
              <a:rPr lang="en-GB" sz="1800" b="1" dirty="0" smtClean="0"/>
              <a:t>scorers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P. Davis</a:t>
            </a:r>
            <a:r>
              <a:rPr lang="en-GB" sz="1800" b="1" dirty="0" smtClean="0"/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T. Salt</a:t>
            </a:r>
            <a:r>
              <a:rPr lang="en-GB" sz="1800" b="1" dirty="0" smtClean="0"/>
              <a:t>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Johnson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</a:t>
            </a:r>
            <a:r>
              <a:rPr lang="en-GB" sz="1800" b="1" dirty="0" smtClean="0"/>
              <a:t>Mr I.K Green (8)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</a:t>
            </a:r>
            <a:r>
              <a:rPr lang="en-GB" sz="1800" b="1" dirty="0" smtClean="0"/>
              <a:t>Keith Fuller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January 12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2002</a:t>
            </a:r>
            <a:br>
              <a:rPr lang="en-GB" sz="3600" b="1" dirty="0" smtClean="0"/>
            </a:br>
            <a:r>
              <a:rPr lang="en-GB" sz="3100" b="1" dirty="0" smtClean="0"/>
              <a:t>Banbury &amp; District Div I - Away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 King Sutton  5 v 1  Middleton Cheney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Phipps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Lapper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C. Wright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K. Coles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</a:t>
            </a:r>
            <a:r>
              <a:rPr lang="en-GB" sz="1800" b="1" dirty="0" err="1" smtClean="0"/>
              <a:t>Mowatt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Perryman			Goal scorers	M. Pond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L. Bidwell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B. Davis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K. Fuller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Pond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M. Allen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Grant Stanley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</a:t>
            </a:r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January </a:t>
            </a:r>
            <a:r>
              <a:rPr lang="en-GB" sz="3600" b="1" dirty="0" smtClean="0"/>
              <a:t>19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</a:t>
            </a:r>
            <a:r>
              <a:rPr lang="en-GB" sz="3600" b="1" dirty="0" smtClean="0"/>
              <a:t>2002</a:t>
            </a:r>
            <a:br>
              <a:rPr lang="en-GB" sz="3600" b="1" dirty="0" smtClean="0"/>
            </a:br>
            <a:r>
              <a:rPr lang="en-GB" sz="3100" b="1" dirty="0" smtClean="0"/>
              <a:t>Dave Wood Cup</a:t>
            </a:r>
            <a:r>
              <a:rPr lang="en-GB" sz="3100" b="1" dirty="0" smtClean="0"/>
              <a:t> </a:t>
            </a:r>
            <a:r>
              <a:rPr lang="en-GB" sz="3100" b="1" dirty="0" smtClean="0"/>
              <a:t>- Away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 </a:t>
            </a:r>
            <a:r>
              <a:rPr lang="en-GB" sz="1800" b="1" dirty="0" smtClean="0"/>
              <a:t>Highfield Old Boys  1 v 2</a:t>
            </a:r>
            <a:r>
              <a:rPr lang="en-GB" sz="1800" b="1" dirty="0" smtClean="0"/>
              <a:t>  </a:t>
            </a:r>
            <a:r>
              <a:rPr lang="en-GB" sz="1800" b="1" dirty="0" smtClean="0"/>
              <a:t>Middleton Cheney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Johnson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Phipps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</a:t>
            </a:r>
            <a:r>
              <a:rPr lang="en-GB" sz="1800" b="1" dirty="0" smtClean="0"/>
              <a:t>Fuller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I. Braggins</a:t>
            </a:r>
            <a:r>
              <a:rPr lang="en-GB" sz="1800" b="1" dirty="0" smtClean="0"/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P. Knight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</a:t>
            </a:r>
            <a:r>
              <a:rPr lang="en-GB" sz="1800" b="1" dirty="0" err="1" smtClean="0"/>
              <a:t>Crowin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Howard</a:t>
            </a:r>
            <a:r>
              <a:rPr lang="en-GB" sz="1800" b="1" dirty="0" smtClean="0"/>
              <a:t>		</a:t>
            </a:r>
            <a:r>
              <a:rPr lang="en-GB" sz="1800" b="1" dirty="0" smtClean="0"/>
              <a:t>Goal </a:t>
            </a:r>
            <a:r>
              <a:rPr lang="en-GB" sz="1800" b="1" dirty="0" smtClean="0"/>
              <a:t>scorers	</a:t>
            </a:r>
            <a:r>
              <a:rPr lang="en-GB" sz="1800" b="1" dirty="0" smtClean="0"/>
              <a:t>S. Boote 2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Ciballi</a:t>
            </a:r>
            <a:r>
              <a:rPr lang="en-GB" sz="1800" b="1" dirty="0" smtClean="0"/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T. Salt</a:t>
            </a:r>
            <a:r>
              <a:rPr lang="en-GB" sz="1800" b="1" dirty="0" smtClean="0"/>
              <a:t>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Boote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		Booked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</a:t>
            </a:r>
            <a:r>
              <a:rPr lang="en-GB" sz="1800" b="1" dirty="0" smtClean="0"/>
              <a:t>S. </a:t>
            </a:r>
            <a:r>
              <a:rPr lang="en-GB" sz="1800" b="1" dirty="0" err="1" smtClean="0"/>
              <a:t>Mowatt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  <a:r>
              <a:rPr lang="en-GB" sz="1800" b="1" dirty="0" smtClean="0"/>
              <a:t>C. Wright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  <a:r>
              <a:rPr lang="en-GB" sz="1800" b="1" dirty="0" smtClean="0"/>
              <a:t>K. Fuller		Booked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</a:t>
            </a:r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February 2</a:t>
            </a:r>
            <a:r>
              <a:rPr lang="en-GB" sz="3600" b="1" baseline="30000" dirty="0" smtClean="0"/>
              <a:t>nd</a:t>
            </a:r>
            <a:r>
              <a:rPr lang="en-GB" sz="3600" b="1" dirty="0" smtClean="0"/>
              <a:t>  2002</a:t>
            </a:r>
            <a:br>
              <a:rPr lang="en-GB" sz="3600" b="1" dirty="0" smtClean="0"/>
            </a:br>
            <a:r>
              <a:rPr lang="en-GB" sz="3100" b="1" dirty="0" smtClean="0"/>
              <a:t>Geoff Wilson Cup - Home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   Middleton Cheney  7 v 1  </a:t>
            </a:r>
            <a:r>
              <a:rPr lang="en-GB" sz="1800" b="1" dirty="0" err="1" smtClean="0"/>
              <a:t>Lesme</a:t>
            </a:r>
            <a:r>
              <a:rPr lang="en-GB" sz="1800" b="1" dirty="0" smtClean="0"/>
              <a:t>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K. Coles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Lapper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C. Wright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Perryman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Salt				Goal scorers	A. Perryman 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Pond						S.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L. Bidwell						T. Salt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Allen						M. Pond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K. Fuller						L. Bidwell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I. K. </a:t>
            </a:r>
            <a:r>
              <a:rPr lang="en-GB" sz="1800" b="1" smtClean="0"/>
              <a:t>Green £15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M. Bidwell</a:t>
            </a:r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“A” TEAM</a:t>
            </a:r>
            <a:endParaRPr 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b="1" dirty="0" smtClean="0"/>
              <a:t>2001-02</a:t>
            </a:r>
          </a:p>
          <a:p>
            <a:pPr algn="ctr" eaLnBrk="1" hangingPunct="1">
              <a:buFontTx/>
              <a:buNone/>
            </a:pPr>
            <a:r>
              <a:rPr lang="en-GB" b="1" dirty="0" smtClean="0"/>
              <a:t>SEASON</a:t>
            </a:r>
          </a:p>
          <a:p>
            <a:pPr algn="ctr" eaLnBrk="1" hangingPunct="1">
              <a:buFontTx/>
              <a:buNone/>
            </a:pPr>
            <a:endParaRPr lang="en-GB" b="1" dirty="0" smtClean="0"/>
          </a:p>
          <a:p>
            <a:pPr algn="ctr" eaLnBrk="1" hangingPunct="1">
              <a:buFontTx/>
              <a:buNone/>
            </a:pPr>
            <a:r>
              <a:rPr lang="en-GB" b="1" dirty="0" smtClean="0"/>
              <a:t> BANBURY &amp; DISTRICT</a:t>
            </a:r>
          </a:p>
          <a:p>
            <a:pPr algn="ctr" eaLnBrk="1" hangingPunct="1">
              <a:buFontTx/>
              <a:buNone/>
            </a:pPr>
            <a:r>
              <a:rPr lang="en-GB" b="1" dirty="0" smtClean="0"/>
              <a:t>FOOTBALL LEAGUE</a:t>
            </a:r>
          </a:p>
          <a:p>
            <a:pPr algn="ctr" eaLnBrk="1" hangingPunct="1">
              <a:buFontTx/>
              <a:buNone/>
            </a:pPr>
            <a:r>
              <a:rPr lang="en-GB" b="1" dirty="0" smtClean="0"/>
              <a:t> DIVISION I</a:t>
            </a:r>
          </a:p>
          <a:p>
            <a:pPr algn="ctr" eaLnBrk="1" hangingPunct="1">
              <a:buFontTx/>
              <a:buNone/>
            </a:pPr>
            <a:r>
              <a:rPr lang="en-GB" b="1" dirty="0" smtClean="0"/>
              <a:t>AND CUPS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February 9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2002</a:t>
            </a:r>
            <a:br>
              <a:rPr lang="en-GB" sz="3600" b="1" dirty="0" smtClean="0"/>
            </a:br>
            <a:r>
              <a:rPr lang="en-GB" sz="3100" b="1" dirty="0" smtClean="0"/>
              <a:t>Banbury &amp; District Div I - Away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 </a:t>
            </a:r>
            <a:r>
              <a:rPr lang="en-GB" sz="1800" b="1" dirty="0" err="1" smtClean="0"/>
              <a:t>Vodaphone</a:t>
            </a:r>
            <a:r>
              <a:rPr lang="en-GB" sz="1800" b="1" dirty="0" smtClean="0"/>
              <a:t>  3 v 0  Middleton Cheney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Lapper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Page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Phipps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K. Coles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K. Fuller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Perryman			Goal scorers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L. Bidwell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Johnson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C. Wright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Howard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K. Locke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</a:t>
            </a:r>
            <a:r>
              <a:rPr lang="en-GB" sz="1800" b="1" smtClean="0"/>
              <a:t>	S. </a:t>
            </a:r>
            <a:r>
              <a:rPr lang="en-GB" sz="1800" b="1" dirty="0" smtClean="0"/>
              <a:t>Fuller</a:t>
            </a:r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February 16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2002</a:t>
            </a:r>
            <a:br>
              <a:rPr lang="en-GB" sz="3600" b="1" dirty="0" smtClean="0"/>
            </a:br>
            <a:r>
              <a:rPr lang="en-GB" sz="3100" b="1" dirty="0" smtClean="0"/>
              <a:t>Dave Gibbard Cup - Home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Middleton Cheney  9 v 1  </a:t>
            </a:r>
            <a:r>
              <a:rPr lang="en-GB" sz="1800" b="1" dirty="0" err="1" smtClean="0"/>
              <a:t>Wroxton</a:t>
            </a:r>
            <a:r>
              <a:rPr lang="en-GB" sz="1800" b="1" dirty="0" smtClean="0"/>
              <a:t> Res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Phipps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Lapper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I. Braggins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K. Coles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</a:t>
            </a:r>
            <a:r>
              <a:rPr lang="en-GB" sz="1800" b="1" dirty="0" err="1" smtClean="0"/>
              <a:t>Mowatt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Ell				Goal scorers	L. Bidwell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Howard					C. Wright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Perryman					S. </a:t>
            </a:r>
            <a:r>
              <a:rPr lang="en-GB" sz="1800" b="1" dirty="0" err="1" smtClean="0"/>
              <a:t>Mowatt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Finch						S. Finch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L. Bidwell						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C. Wright						S.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S. Johnson					</a:t>
            </a:r>
            <a:r>
              <a:rPr lang="en-GB" sz="1800" b="1" smtClean="0"/>
              <a:t>Own goal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T. Salt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I K Green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K. Fuller</a:t>
            </a:r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February 23</a:t>
            </a:r>
            <a:r>
              <a:rPr lang="en-GB" sz="3600" b="1" baseline="30000" dirty="0" smtClean="0"/>
              <a:t>rd</a:t>
            </a:r>
            <a:r>
              <a:rPr lang="en-GB" sz="3600" b="1" dirty="0" smtClean="0"/>
              <a:t>  2002</a:t>
            </a:r>
            <a:br>
              <a:rPr lang="en-GB" sz="3600" b="1" dirty="0" smtClean="0"/>
            </a:br>
            <a:r>
              <a:rPr lang="en-GB" sz="3100" b="1" dirty="0" smtClean="0"/>
              <a:t>Geoff Wilson Cup - Away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King Sutton  0 v 4  Middleton Cheney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Allen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Lapper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K. Fuller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K. Coles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Fuller		Booked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C. Wright				Goal scorers	S. Lapper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Johnson					S. Johnson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L. Bidwell						M. Pond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Perryman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Pond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I. Braggins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Ian Reece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L. Armstrong</a:t>
            </a:r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March 2</a:t>
            </a:r>
            <a:r>
              <a:rPr lang="en-GB" sz="3600" b="1" baseline="30000" dirty="0" smtClean="0"/>
              <a:t>nd</a:t>
            </a:r>
            <a:r>
              <a:rPr lang="en-GB" sz="3600" b="1" dirty="0" smtClean="0"/>
              <a:t>  2002</a:t>
            </a:r>
            <a:br>
              <a:rPr lang="en-GB" sz="3600" b="1" dirty="0" smtClean="0"/>
            </a:br>
            <a:r>
              <a:rPr lang="en-GB" sz="3100" b="1" dirty="0" smtClean="0"/>
              <a:t>Banbury &amp; District Div I - Home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 Middleton Cheney  0 v 2  </a:t>
            </a:r>
            <a:r>
              <a:rPr lang="en-GB" sz="1800" b="1" dirty="0" err="1" smtClean="0"/>
              <a:t>Deddington</a:t>
            </a:r>
            <a:r>
              <a:rPr lang="en-GB" sz="1800" b="1" dirty="0" smtClean="0"/>
              <a:t> Town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Allen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Lapper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I. Braggins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Pond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K. Coles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Johnson			Goal scorers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Salt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Fuller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C. Wright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L. Bidwell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G. Walsh £17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K. Fuller</a:t>
            </a:r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March 16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2002</a:t>
            </a:r>
            <a:br>
              <a:rPr lang="en-GB" sz="3600" b="1" dirty="0" smtClean="0"/>
            </a:br>
            <a:r>
              <a:rPr lang="en-GB" sz="3100" b="1" dirty="0" smtClean="0"/>
              <a:t>Banbury &amp; District Div I - </a:t>
            </a:r>
            <a:r>
              <a:rPr lang="en-GB" sz="3100" b="1" dirty="0" smtClean="0"/>
              <a:t>Home</a:t>
            </a:r>
            <a:endParaRPr lang="en-GB" sz="31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</a:t>
            </a:r>
            <a:r>
              <a:rPr lang="en-GB" sz="1800" b="1" dirty="0" smtClean="0"/>
              <a:t> </a:t>
            </a:r>
            <a:r>
              <a:rPr lang="en-GB" sz="1800" b="1" dirty="0" smtClean="0"/>
              <a:t>Middleton </a:t>
            </a:r>
            <a:r>
              <a:rPr lang="en-GB" sz="1800" b="1" dirty="0" smtClean="0"/>
              <a:t>Cheney  1 v 0  Charlton   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Allen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Lapper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K. Fuller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K. Coles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Salt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Johnson			Goal scorers	S.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L. Bidwell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Fuller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C. Wright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Perryman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M. Pond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B. Jeffries £18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</a:t>
            </a:r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March 23</a:t>
            </a:r>
            <a:r>
              <a:rPr lang="en-GB" sz="3600" b="1" baseline="30000" dirty="0" smtClean="0"/>
              <a:t>rd</a:t>
            </a:r>
            <a:r>
              <a:rPr lang="en-GB" sz="3600" b="1" dirty="0" smtClean="0"/>
              <a:t>  2002</a:t>
            </a:r>
            <a:br>
              <a:rPr lang="en-GB" sz="3600" b="1" dirty="0" smtClean="0"/>
            </a:br>
            <a:r>
              <a:rPr lang="en-GB" sz="3100" b="1" dirty="0" smtClean="0"/>
              <a:t>Geoff Wilson Cup Semi Final - Home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Middleton Cheney  4 v 0  </a:t>
            </a:r>
            <a:r>
              <a:rPr lang="en-GB" sz="1800" b="1" dirty="0" err="1" smtClean="0"/>
              <a:t>Hornton</a:t>
            </a:r>
            <a:r>
              <a:rPr lang="en-GB" sz="1800" b="1" dirty="0" smtClean="0"/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Allen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Lapper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I. Braggins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G. Fuller		S/ Off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Fuller		Booked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Ell		Booked		Goal scorers	A. Perryman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Perryman					S. Boote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L. Bidwell						D. Howard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K. Coles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Boote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C. Wright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D. Howard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S.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John Weaver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N. Wright</a:t>
            </a:r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March 30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2002</a:t>
            </a:r>
            <a:br>
              <a:rPr lang="en-GB" sz="3600" b="1" dirty="0" smtClean="0"/>
            </a:br>
            <a:r>
              <a:rPr lang="en-GB" sz="3100" b="1" dirty="0" smtClean="0"/>
              <a:t>Banbury &amp; District Div I - Away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</a:t>
            </a:r>
            <a:r>
              <a:rPr lang="en-GB" sz="1800" b="1" dirty="0" err="1" smtClean="0"/>
              <a:t>Barford</a:t>
            </a:r>
            <a:r>
              <a:rPr lang="en-GB" sz="1800" b="1" dirty="0" smtClean="0"/>
              <a:t> </a:t>
            </a:r>
            <a:r>
              <a:rPr lang="en-GB" sz="1800" b="1" dirty="0" err="1" smtClean="0"/>
              <a:t>Utd</a:t>
            </a:r>
            <a:r>
              <a:rPr lang="en-GB" sz="1800" b="1" dirty="0" smtClean="0"/>
              <a:t>  2 v 0  Middleton Cheney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Allen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Phipps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G. Fuller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K. Coles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Howard			Goal scorers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B. Davis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Perryman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L. Bidwell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C. Wright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P. Knight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T. Salt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K. Fuller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D. </a:t>
            </a:r>
            <a:r>
              <a:rPr lang="en-GB" sz="1800" b="1" smtClean="0"/>
              <a:t>Hawtin £20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N. Wright</a:t>
            </a:r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April 6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2002</a:t>
            </a:r>
            <a:br>
              <a:rPr lang="en-GB" sz="3600" b="1" dirty="0" smtClean="0"/>
            </a:br>
            <a:r>
              <a:rPr lang="en-GB" sz="3100" b="1" dirty="0" smtClean="0"/>
              <a:t>Banbury &amp; District Div I - Away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</a:t>
            </a:r>
            <a:r>
              <a:rPr lang="en-GB" sz="1800" b="1" dirty="0" err="1" smtClean="0"/>
              <a:t>Deddington</a:t>
            </a:r>
            <a:r>
              <a:rPr lang="en-GB" sz="1800" b="1" dirty="0" smtClean="0"/>
              <a:t> Town  1 v 1  Middleton Cheney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Pond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Allen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Lapper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Phipps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Salt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Howard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Perryman			Goal scorers	L. Bidwell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C. Wright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L. Bidwell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G. Fuller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K. Coles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K. Fuller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S.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B. Davis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A. Hodge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N. Wright</a:t>
            </a:r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April 9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2002</a:t>
            </a:r>
            <a:br>
              <a:rPr lang="en-GB" sz="3600" b="1" dirty="0" smtClean="0"/>
            </a:br>
            <a:r>
              <a:rPr lang="en-GB" sz="3100" b="1" dirty="0" smtClean="0"/>
              <a:t>Geoff Wilson Cup Final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Middleton Cheney  0 v 0  Flowing Well  AET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Middleton won on penalties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Phipps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Lapper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I. Braggins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K. Coles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G. Fuller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Fuller				Goal scorers	No names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Ell	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Perryman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L. Bidwell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Boote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T. Salt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S.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D. Howard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</a:t>
            </a:r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April 13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2002</a:t>
            </a:r>
            <a:br>
              <a:rPr lang="en-GB" sz="3600" b="1" dirty="0" smtClean="0"/>
            </a:br>
            <a:r>
              <a:rPr lang="en-GB" sz="3100" b="1" dirty="0" smtClean="0"/>
              <a:t>Dave Gibbard Cup Semi Final - Away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  </a:t>
            </a:r>
            <a:r>
              <a:rPr lang="en-GB" sz="1600" b="1" dirty="0" err="1" smtClean="0"/>
              <a:t>Chasewell</a:t>
            </a:r>
            <a:r>
              <a:rPr lang="en-GB" sz="1600" b="1" dirty="0" smtClean="0"/>
              <a:t> Park  3 v 3  Middleton Cheney  Won 3-1 on penalties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2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200" b="1" dirty="0" smtClean="0"/>
              <a:t>		</a:t>
            </a:r>
            <a:r>
              <a:rPr lang="en-GB" sz="1600" b="1" dirty="0" smtClean="0"/>
              <a:t>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M. Allen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S. Lapper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I. Braggins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G. Fuller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K. Coles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C. Wright				Goal scorers	T. King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A. Perryman					S. Lapper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L. Bidwell						S.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S. Johnson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D. Phipps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T. Salt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		B. Davis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		D. Howard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 	David Keen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</a:t>
            </a:r>
          </a:p>
          <a:p>
            <a:pPr eaLnBrk="1" hangingPunct="1">
              <a:lnSpc>
                <a:spcPct val="80000"/>
              </a:lnSpc>
            </a:pPr>
            <a:endParaRPr lang="en-GB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September</a:t>
            </a:r>
            <a:r>
              <a:rPr lang="en-GB" sz="3600" b="1" dirty="0" smtClean="0"/>
              <a:t> 2nd  2001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100" b="1" dirty="0" smtClean="0"/>
              <a:t>Dave Wood Cup</a:t>
            </a:r>
            <a:r>
              <a:rPr lang="en-GB" sz="3100" b="1" dirty="0" smtClean="0"/>
              <a:t> </a:t>
            </a:r>
            <a:r>
              <a:rPr lang="en-GB" sz="3100" b="1" dirty="0" smtClean="0"/>
              <a:t>- </a:t>
            </a:r>
            <a:r>
              <a:rPr lang="en-GB" sz="3100" b="1" dirty="0" smtClean="0"/>
              <a:t>Home</a:t>
            </a:r>
            <a:endParaRPr lang="en-GB" sz="31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 </a:t>
            </a:r>
            <a:r>
              <a:rPr lang="en-GB" sz="1800" b="1" dirty="0" smtClean="0"/>
              <a:t>  Middleton Cheney   2 v 3  Highfield OB  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Ty King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Davis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K. Coles</a:t>
            </a:r>
            <a:r>
              <a:rPr lang="en-GB" sz="1800" b="1" dirty="0" smtClean="0"/>
              <a:t>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I. Braggins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</a:t>
            </a:r>
            <a:r>
              <a:rPr lang="en-GB" sz="1800" b="1" dirty="0" smtClean="0"/>
              <a:t>. Braggins	Booked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</a:t>
            </a:r>
            <a:r>
              <a:rPr lang="en-GB" sz="1800" b="1" dirty="0" err="1" smtClean="0"/>
              <a:t>Crowin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Howard</a:t>
            </a:r>
            <a:r>
              <a:rPr lang="en-GB" sz="1800" b="1" dirty="0" smtClean="0"/>
              <a:t>	</a:t>
            </a:r>
            <a:r>
              <a:rPr lang="en-GB" sz="1800" b="1" dirty="0" smtClean="0"/>
              <a:t>	Goal scorer	D. Howard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M. Allen</a:t>
            </a:r>
            <a:r>
              <a:rPr lang="en-GB" sz="1800" b="1" dirty="0" smtClean="0"/>
              <a:t>	</a:t>
            </a:r>
            <a:r>
              <a:rPr lang="en-GB" sz="1800" b="1" dirty="0" smtClean="0"/>
              <a:t>				S. </a:t>
            </a:r>
            <a:r>
              <a:rPr lang="en-GB" sz="1800" b="1" dirty="0" err="1" smtClean="0"/>
              <a:t>Mowatt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</a:t>
            </a:r>
            <a:r>
              <a:rPr lang="en-GB" sz="1800" b="1" dirty="0" smtClean="0"/>
              <a:t>		</a:t>
            </a:r>
            <a:r>
              <a:rPr lang="en-GB" sz="1800" b="1" dirty="0" smtClean="0"/>
              <a:t>	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</a:t>
            </a:r>
            <a:r>
              <a:rPr lang="en-GB" sz="1800" b="1" dirty="0" err="1" smtClean="0"/>
              <a:t>Mowatt</a:t>
            </a:r>
            <a:r>
              <a:rPr lang="en-GB" sz="1800" b="1" dirty="0" smtClean="0"/>
              <a:t>				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Ciballi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</a:t>
            </a:r>
            <a:r>
              <a:rPr lang="en-GB" sz="1800" b="1" dirty="0" smtClean="0"/>
              <a:t>L. Mansfield	Booked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  <a:r>
              <a:rPr lang="en-GB" sz="1800" b="1" dirty="0" smtClean="0"/>
              <a:t>A. Harley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  <a:r>
              <a:rPr lang="en-GB" sz="1800" b="1" dirty="0" smtClean="0"/>
              <a:t>M. Bond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</a:t>
            </a:r>
            <a:r>
              <a:rPr lang="en-GB" sz="1800" b="1" dirty="0" smtClean="0"/>
              <a:t>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April 27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2002</a:t>
            </a:r>
            <a:br>
              <a:rPr lang="en-GB" sz="3600" b="1" dirty="0" smtClean="0"/>
            </a:br>
            <a:r>
              <a:rPr lang="en-GB" sz="3100" b="1" dirty="0" smtClean="0"/>
              <a:t>Banbury &amp; District Div I - Home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Middleton Cheney  1 V 1  ??????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Allen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G. Fuller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Phipps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K. Coles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C. Wright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Howard			Goal scorers	D. Howard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Fuller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Perryman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Lapper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L. Bidwell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S.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K. Fuller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R. Allen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I.K Green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N. Wright</a:t>
            </a:r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April 18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2002</a:t>
            </a:r>
            <a:br>
              <a:rPr lang="en-GB" sz="3600" b="1" dirty="0" smtClean="0"/>
            </a:br>
            <a:r>
              <a:rPr lang="en-GB" sz="3100" b="1" dirty="0" smtClean="0"/>
              <a:t>Dave Gibbard Cup Final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    Middleton Cheney  2  v 3  Fenny Compton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2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200" b="1" dirty="0" smtClean="0"/>
              <a:t>		</a:t>
            </a:r>
            <a:r>
              <a:rPr lang="en-GB" sz="1600" b="1" dirty="0" smtClean="0"/>
              <a:t>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D. Phipps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S. Lapper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I. Braggins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K. Coles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G. Fuller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S. Fuller				Goal scorers	S. Lapper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A. Ell						S. Boote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A. Perryman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S. Boote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		S.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 	C. Wright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		M. Allen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Sub		D. Howard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Ref	 	G. Walsh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600" b="1" dirty="0" smtClean="0"/>
              <a:t>L/man	</a:t>
            </a:r>
          </a:p>
          <a:p>
            <a:pPr eaLnBrk="1" hangingPunct="1">
              <a:lnSpc>
                <a:spcPct val="80000"/>
              </a:lnSpc>
            </a:pPr>
            <a:endParaRPr lang="en-GB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September</a:t>
            </a:r>
            <a:r>
              <a:rPr lang="en-GB" sz="3600" b="1" dirty="0" smtClean="0"/>
              <a:t> 15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2001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100" b="1" dirty="0" smtClean="0"/>
              <a:t>Banbury &amp; District Div I - </a:t>
            </a:r>
            <a:r>
              <a:rPr lang="en-GB" sz="3100" b="1" dirty="0" smtClean="0"/>
              <a:t>Home</a:t>
            </a:r>
            <a:endParaRPr lang="en-GB" sz="31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 </a:t>
            </a:r>
            <a:r>
              <a:rPr lang="en-GB" sz="1800" b="1" dirty="0" smtClean="0"/>
              <a:t>    Middleton Cheney  3 v 2  </a:t>
            </a:r>
            <a:r>
              <a:rPr lang="en-GB" sz="1800" b="1" dirty="0" err="1" smtClean="0"/>
              <a:t>Chasewell</a:t>
            </a:r>
            <a:r>
              <a:rPr lang="en-GB" sz="1800" b="1" dirty="0" smtClean="0"/>
              <a:t> Park  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P. Knight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Harley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Phipps	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P.M Jarvis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Braggins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Ciballi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Howard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Goal scorer	A. Braggins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Mansfield	</a:t>
            </a:r>
            <a:r>
              <a:rPr lang="en-GB" sz="1800" b="1" dirty="0" smtClean="0"/>
              <a:t>		</a:t>
            </a:r>
            <a:r>
              <a:rPr lang="en-GB" sz="1800" b="1" dirty="0" smtClean="0"/>
              <a:t>	S. Ciballi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Davis</a:t>
            </a:r>
            <a:r>
              <a:rPr lang="en-GB" sz="1800" b="1" dirty="0" smtClean="0"/>
              <a:t>		</a:t>
            </a:r>
            <a:r>
              <a:rPr lang="en-GB" sz="1800" b="1" dirty="0" smtClean="0"/>
              <a:t>			S. Finch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</a:t>
            </a:r>
            <a:r>
              <a:rPr lang="en-GB" sz="1800" b="1" dirty="0" smtClean="0"/>
              <a:t>Finch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</a:t>
            </a:r>
            <a:r>
              <a:rPr lang="en-GB" sz="1800" b="1" dirty="0" smtClean="0"/>
              <a:t>K. Coles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</a:t>
            </a:r>
            <a:r>
              <a:rPr lang="en-GB" sz="1800" b="1" dirty="0" smtClean="0"/>
              <a:t>Mr M.P </a:t>
            </a:r>
            <a:r>
              <a:rPr lang="en-GB" sz="1800" b="1" dirty="0" err="1" smtClean="0"/>
              <a:t>Hobday</a:t>
            </a:r>
            <a:r>
              <a:rPr lang="en-GB" sz="1800" b="1" dirty="0" smtClean="0"/>
              <a:t> (8) £22-50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</a:t>
            </a:r>
            <a:r>
              <a:rPr lang="en-GB" sz="1800" b="1" dirty="0" smtClean="0"/>
              <a:t>Duncan Bidwell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September</a:t>
            </a:r>
            <a:r>
              <a:rPr lang="en-GB" sz="3600" b="1" dirty="0" smtClean="0"/>
              <a:t> </a:t>
            </a:r>
            <a:r>
              <a:rPr lang="en-GB" sz="3600" b="1" dirty="0" smtClean="0"/>
              <a:t>22</a:t>
            </a:r>
            <a:r>
              <a:rPr lang="en-GB" sz="3600" b="1" baseline="30000" dirty="0" smtClean="0"/>
              <a:t>nd</a:t>
            </a:r>
            <a:r>
              <a:rPr lang="en-GB" sz="3600" b="1" dirty="0" smtClean="0"/>
              <a:t>  2001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100" b="1" dirty="0" smtClean="0"/>
              <a:t>Dave Wood Cup</a:t>
            </a:r>
            <a:r>
              <a:rPr lang="en-GB" sz="3100" b="1" dirty="0" smtClean="0"/>
              <a:t> </a:t>
            </a:r>
            <a:r>
              <a:rPr lang="en-GB" sz="3100" b="1" dirty="0" smtClean="0"/>
              <a:t>- </a:t>
            </a:r>
            <a:r>
              <a:rPr lang="en-GB" sz="3100" b="1" dirty="0" smtClean="0"/>
              <a:t>Away</a:t>
            </a:r>
            <a:endParaRPr lang="en-GB" sz="31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 </a:t>
            </a:r>
            <a:r>
              <a:rPr lang="en-GB" sz="1800" b="1" dirty="0" smtClean="0"/>
              <a:t>      Highfield OB  3 V 2  Middleton Cheney     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Ty King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Davis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K. Coles</a:t>
            </a:r>
            <a:r>
              <a:rPr lang="en-GB" sz="1800" b="1" dirty="0" smtClean="0"/>
              <a:t>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I. Braggins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</a:t>
            </a:r>
            <a:r>
              <a:rPr lang="en-GB" sz="1800" b="1" dirty="0" smtClean="0"/>
              <a:t>. Braggins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</a:t>
            </a:r>
            <a:r>
              <a:rPr lang="en-GB" sz="1800" b="1" dirty="0" err="1" smtClean="0"/>
              <a:t>Crowin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Howard</a:t>
            </a:r>
            <a:r>
              <a:rPr lang="en-GB" sz="1800" b="1" dirty="0" smtClean="0"/>
              <a:t>	</a:t>
            </a:r>
            <a:r>
              <a:rPr lang="en-GB" sz="1800" b="1" dirty="0" smtClean="0"/>
              <a:t>	Goal scorer	D. Howard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M. Allen</a:t>
            </a:r>
            <a:r>
              <a:rPr lang="en-GB" sz="1800" b="1" dirty="0" smtClean="0"/>
              <a:t>	</a:t>
            </a:r>
            <a:r>
              <a:rPr lang="en-GB" sz="1800" b="1" dirty="0" smtClean="0"/>
              <a:t>				S. </a:t>
            </a:r>
            <a:r>
              <a:rPr lang="en-GB" sz="1800" b="1" dirty="0" err="1" smtClean="0"/>
              <a:t>Mowatt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</a:t>
            </a:r>
            <a:r>
              <a:rPr lang="en-GB" sz="1800" b="1" dirty="0" smtClean="0"/>
              <a:t>		</a:t>
            </a:r>
            <a:r>
              <a:rPr lang="en-GB" sz="1800" b="1" dirty="0" smtClean="0"/>
              <a:t>	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</a:t>
            </a:r>
            <a:r>
              <a:rPr lang="en-GB" sz="1800" b="1" dirty="0" err="1" smtClean="0"/>
              <a:t>Mowatt</a:t>
            </a:r>
            <a:r>
              <a:rPr lang="en-GB" sz="1800" b="1" dirty="0" smtClean="0"/>
              <a:t>				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Ciballi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</a:t>
            </a:r>
            <a:r>
              <a:rPr lang="en-GB" sz="1800" b="1" dirty="0" smtClean="0"/>
              <a:t>L. Mansfield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  <a:r>
              <a:rPr lang="en-GB" sz="1800" b="1" dirty="0" smtClean="0"/>
              <a:t>A. Harley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</a:t>
            </a:r>
            <a:r>
              <a:rPr lang="en-GB" sz="1800" b="1" dirty="0" smtClean="0"/>
              <a:t>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September</a:t>
            </a:r>
            <a:r>
              <a:rPr lang="en-GB" sz="3600" b="1" dirty="0" smtClean="0"/>
              <a:t> </a:t>
            </a:r>
            <a:r>
              <a:rPr lang="en-GB" sz="3600" b="1" dirty="0" smtClean="0"/>
              <a:t>29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2001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100" b="1" dirty="0" smtClean="0"/>
              <a:t>Dave Wood Cup</a:t>
            </a:r>
            <a:r>
              <a:rPr lang="en-GB" sz="3100" b="1" dirty="0" smtClean="0"/>
              <a:t> </a:t>
            </a:r>
            <a:r>
              <a:rPr lang="en-GB" sz="3100" b="1" dirty="0" smtClean="0"/>
              <a:t>- </a:t>
            </a:r>
            <a:r>
              <a:rPr lang="en-GB" sz="3100" b="1" dirty="0" smtClean="0"/>
              <a:t>Away</a:t>
            </a:r>
            <a:endParaRPr lang="en-GB" sz="31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 </a:t>
            </a:r>
            <a:r>
              <a:rPr lang="en-GB" sz="1800" b="1" dirty="0" smtClean="0"/>
              <a:t>      Langford  0 v 6  Middleton Cheney     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Ty King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K. Coles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Phipps	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P. Knight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I</a:t>
            </a:r>
            <a:r>
              <a:rPr lang="en-GB" sz="1800" b="1" dirty="0" smtClean="0"/>
              <a:t>. Braggins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Davis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Howard</a:t>
            </a:r>
            <a:r>
              <a:rPr lang="en-GB" sz="1800" b="1" dirty="0" smtClean="0"/>
              <a:t>	</a:t>
            </a:r>
            <a:r>
              <a:rPr lang="en-GB" sz="1800" b="1" dirty="0" smtClean="0"/>
              <a:t>	Goal scorer	B. Davis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</a:t>
            </a:r>
            <a:r>
              <a:rPr lang="en-GB" sz="1800" b="1" dirty="0" err="1" smtClean="0"/>
              <a:t>Crowin</a:t>
            </a:r>
            <a:r>
              <a:rPr lang="en-GB" sz="1800" b="1" dirty="0" smtClean="0"/>
              <a:t>		</a:t>
            </a:r>
            <a:r>
              <a:rPr lang="en-GB" sz="1800" b="1" dirty="0" smtClean="0"/>
              <a:t>			P. Springall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P. Springall</a:t>
            </a:r>
            <a:r>
              <a:rPr lang="en-GB" sz="1800" b="1" dirty="0" smtClean="0"/>
              <a:t>		</a:t>
            </a:r>
            <a:r>
              <a:rPr lang="en-GB" sz="1800" b="1" dirty="0" smtClean="0"/>
              <a:t>		L. Bidwell 3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					S. Lapper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Lapper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</a:t>
            </a:r>
            <a:r>
              <a:rPr lang="en-GB" sz="1800" b="1" dirty="0" smtClean="0"/>
              <a:t>A. Perryman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</a:t>
            </a:r>
            <a:r>
              <a:rPr lang="en-GB" sz="1800" b="1" dirty="0" smtClean="0"/>
              <a:t>Mr K. Fuller (9)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October</a:t>
            </a:r>
            <a:r>
              <a:rPr lang="en-GB" sz="3600" b="1" dirty="0" smtClean="0"/>
              <a:t> 6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2001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100" b="1" dirty="0" smtClean="0"/>
              <a:t>Dave Wood Cup</a:t>
            </a:r>
            <a:r>
              <a:rPr lang="en-GB" sz="3100" b="1" dirty="0" smtClean="0"/>
              <a:t> </a:t>
            </a:r>
            <a:r>
              <a:rPr lang="en-GB" sz="3100" b="1" dirty="0" smtClean="0"/>
              <a:t>- </a:t>
            </a:r>
            <a:r>
              <a:rPr lang="en-GB" sz="3100" b="1" dirty="0" smtClean="0"/>
              <a:t>Away</a:t>
            </a:r>
            <a:endParaRPr lang="en-GB" sz="31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 </a:t>
            </a:r>
            <a:r>
              <a:rPr lang="en-GB" sz="1800" b="1" dirty="0" smtClean="0"/>
              <a:t>      Cropredy  3 v 2  Middleton Cheney     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Johnson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K. Coles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Phipps	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I. Braggins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Braggins	Booked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Ciballi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</a:t>
            </a:r>
            <a:r>
              <a:rPr lang="en-GB" sz="1800" b="1" dirty="0" err="1" smtClean="0"/>
              <a:t>Crowin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Goal scorer	S. Ciballi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Howard</a:t>
            </a:r>
            <a:r>
              <a:rPr lang="en-GB" sz="1800" b="1" dirty="0" smtClean="0"/>
              <a:t>		</a:t>
            </a:r>
            <a:r>
              <a:rPr lang="en-GB" sz="1800" b="1" dirty="0" smtClean="0"/>
              <a:t>		D. Howard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Davis</a:t>
            </a:r>
            <a:r>
              <a:rPr lang="en-GB" sz="1800" b="1" dirty="0" smtClean="0"/>
              <a:t>		</a:t>
            </a:r>
            <a:r>
              <a:rPr lang="en-GB" sz="1800" b="1" dirty="0" smtClean="0"/>
              <a:t>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Lapper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</a:t>
            </a:r>
            <a:r>
              <a:rPr lang="en-GB" sz="1800" b="1" dirty="0" smtClean="0"/>
              <a:t>P. Springall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  <a:r>
              <a:rPr lang="en-GB" sz="1800" b="1" dirty="0" smtClean="0"/>
              <a:t>A. Perryman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</a:t>
            </a:r>
            <a:r>
              <a:rPr lang="en-GB" sz="1800" b="1" dirty="0" smtClean="0"/>
              <a:t>Mr M.P </a:t>
            </a:r>
            <a:r>
              <a:rPr lang="en-GB" sz="1800" b="1" dirty="0" err="1" smtClean="0"/>
              <a:t>Hobday</a:t>
            </a:r>
            <a:r>
              <a:rPr lang="en-GB" sz="1800" b="1" dirty="0" smtClean="0"/>
              <a:t> (7)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October</a:t>
            </a:r>
            <a:r>
              <a:rPr lang="en-GB" sz="3600" b="1" dirty="0" smtClean="0"/>
              <a:t> 13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2001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100" b="1" dirty="0" smtClean="0"/>
              <a:t>Dave Wood Cup</a:t>
            </a:r>
            <a:r>
              <a:rPr lang="en-GB" sz="3100" b="1" dirty="0" smtClean="0"/>
              <a:t> </a:t>
            </a:r>
            <a:r>
              <a:rPr lang="en-GB" sz="3100" b="1" dirty="0" smtClean="0"/>
              <a:t>- </a:t>
            </a:r>
            <a:r>
              <a:rPr lang="en-GB" sz="3100" b="1" dirty="0" smtClean="0"/>
              <a:t>Home</a:t>
            </a:r>
            <a:endParaRPr lang="en-GB" sz="31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 </a:t>
            </a:r>
            <a:r>
              <a:rPr lang="en-GB" sz="1800" b="1" dirty="0" smtClean="0"/>
              <a:t>      Middleton Cheney  1 v 1  Langford   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Johnson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Perryman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Phipps	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I. Braggins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Braggins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Davis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Howard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Goal scorer	B. Davis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</a:t>
            </a:r>
            <a:r>
              <a:rPr lang="en-GB" sz="1800" b="1" dirty="0" err="1" smtClean="0"/>
              <a:t>Crowin</a:t>
            </a:r>
            <a:r>
              <a:rPr lang="en-GB" sz="1800" b="1" dirty="0" smtClean="0"/>
              <a:t>	</a:t>
            </a:r>
            <a:r>
              <a:rPr lang="en-GB" sz="1800" b="1" dirty="0" smtClean="0"/>
              <a:t>		</a:t>
            </a:r>
            <a:r>
              <a:rPr lang="en-GB" sz="1800" b="1" dirty="0" smtClean="0"/>
              <a:t>	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Ciballi</a:t>
            </a:r>
            <a:r>
              <a:rPr lang="en-GB" sz="1800" b="1" dirty="0" smtClean="0"/>
              <a:t>		</a:t>
            </a:r>
            <a:r>
              <a:rPr lang="en-GB" sz="1800" b="1" dirty="0" smtClean="0"/>
              <a:t>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Lapper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</a:t>
            </a:r>
            <a:r>
              <a:rPr lang="en-GB" sz="1800" b="1" dirty="0" smtClean="0"/>
              <a:t>S. Fuller		Booked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  <a:r>
              <a:rPr lang="en-GB" sz="1800" b="1" dirty="0" smtClean="0"/>
              <a:t>P. Knight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</a:t>
            </a:r>
            <a:r>
              <a:rPr lang="en-GB" sz="1800" b="1" dirty="0" smtClean="0"/>
              <a:t>Mr J. Weaver (6)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</a:t>
            </a:r>
            <a:r>
              <a:rPr lang="en-GB" sz="1800" b="1" dirty="0" smtClean="0"/>
              <a:t>Mark</a:t>
            </a:r>
            <a:r>
              <a:rPr lang="en-GB" sz="1800" b="1" dirty="0" smtClean="0"/>
              <a:t> Bidwell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/>
              <a:t>October</a:t>
            </a:r>
            <a:r>
              <a:rPr lang="en-GB" sz="3600" b="1" dirty="0" smtClean="0"/>
              <a:t> 20</a:t>
            </a:r>
            <a:r>
              <a:rPr lang="en-GB" sz="3600" b="1" baseline="30000" dirty="0" smtClean="0"/>
              <a:t>th</a:t>
            </a:r>
            <a:r>
              <a:rPr lang="en-GB" sz="3600" b="1" dirty="0" smtClean="0"/>
              <a:t>  2001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100" b="1" dirty="0" smtClean="0"/>
              <a:t>Dave Wood Cup</a:t>
            </a:r>
            <a:r>
              <a:rPr lang="en-GB" sz="3100" b="1" dirty="0" smtClean="0"/>
              <a:t> </a:t>
            </a:r>
            <a:r>
              <a:rPr lang="en-GB" sz="3100" b="1" dirty="0" smtClean="0"/>
              <a:t>- </a:t>
            </a:r>
            <a:r>
              <a:rPr lang="en-GB" sz="3100" b="1" dirty="0" smtClean="0"/>
              <a:t>Away</a:t>
            </a:r>
            <a:endParaRPr lang="en-GB" sz="31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      </a:t>
            </a:r>
            <a:r>
              <a:rPr lang="en-GB" sz="1800" b="1" dirty="0" smtClean="0"/>
              <a:t>    Highfield OB  1 V 2  Middleton Cheney     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Johnson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Phipps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Fuller</a:t>
            </a:r>
            <a:r>
              <a:rPr lang="en-GB" sz="1800" b="1" dirty="0" smtClean="0"/>
              <a:t>	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I. Braggins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P. Knight</a:t>
            </a: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</a:t>
            </a:r>
            <a:r>
              <a:rPr lang="en-GB" sz="1800" b="1" dirty="0" err="1" smtClean="0"/>
              <a:t>Crowin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Howard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Goal scorer	S. Boote 2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T. Salt	</a:t>
            </a:r>
            <a:r>
              <a:rPr lang="en-GB" sz="1800" b="1" dirty="0" smtClean="0"/>
              <a:t>		</a:t>
            </a:r>
            <a:r>
              <a:rPr lang="en-GB" sz="1800" b="1" dirty="0" smtClean="0"/>
              <a:t>	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Ciballi</a:t>
            </a:r>
            <a:r>
              <a:rPr lang="en-GB" sz="1800" b="1" dirty="0" smtClean="0"/>
              <a:t>		</a:t>
            </a:r>
            <a:r>
              <a:rPr lang="en-GB" sz="1800" b="1" dirty="0" smtClean="0"/>
              <a:t>	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Boote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L. Bidwell		Booked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 	</a:t>
            </a:r>
            <a:r>
              <a:rPr lang="en-GB" sz="1800" b="1" dirty="0" smtClean="0"/>
              <a:t>S. </a:t>
            </a:r>
            <a:r>
              <a:rPr lang="en-GB" sz="1800" b="1" dirty="0" err="1" smtClean="0"/>
              <a:t>Mowatt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  <a:r>
              <a:rPr lang="en-GB" sz="1800" b="1" dirty="0" smtClean="0"/>
              <a:t>C. Wright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	</a:t>
            </a:r>
            <a:r>
              <a:rPr lang="en-GB" sz="1800" b="1" dirty="0" smtClean="0"/>
              <a:t>K. Fuller		Booked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Ref	 	</a:t>
            </a:r>
            <a:r>
              <a:rPr lang="en-GB" sz="1800" b="1" dirty="0" smtClean="0"/>
              <a:t>Mr F. Godwin (6) 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L/man	</a:t>
            </a:r>
            <a:r>
              <a:rPr lang="en-GB" sz="1800" b="1" dirty="0" smtClean="0"/>
              <a:t>Duncan Bidwell</a:t>
            </a:r>
            <a:endParaRPr lang="en-GB" sz="1800" b="1" dirty="0" smtClean="0"/>
          </a:p>
          <a:p>
            <a:pPr eaLnBrk="1" hangingPunct="1">
              <a:lnSpc>
                <a:spcPct val="8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3433</TotalTime>
  <Words>371</Words>
  <Application>Microsoft Office PowerPoint</Application>
  <PresentationFormat>On-screen Show (4:3)</PresentationFormat>
  <Paragraphs>593</Paragraphs>
  <Slides>31</Slides>
  <Notes>31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MIDDLETON CHENEY</vt:lpstr>
      <vt:lpstr>“A” TEAM</vt:lpstr>
      <vt:lpstr>September 2nd  2001 Dave Wood Cup - Home</vt:lpstr>
      <vt:lpstr>September 15th  2001 Banbury &amp; District Div I - Home</vt:lpstr>
      <vt:lpstr>September 22nd  2001 Dave Wood Cup - Away</vt:lpstr>
      <vt:lpstr>September 29th  2001 Dave Wood Cup - Away</vt:lpstr>
      <vt:lpstr>October 6th  2001 Dave Wood Cup - Away</vt:lpstr>
      <vt:lpstr>October 13th  2001 Dave Wood Cup - Home</vt:lpstr>
      <vt:lpstr>October 20th  2001 Dave Wood Cup - Away</vt:lpstr>
      <vt:lpstr>October 27th  2001 Banbury &amp; District Div I - Home</vt:lpstr>
      <vt:lpstr>November 3rd  2001 Banbury &amp; District Div I - Home</vt:lpstr>
      <vt:lpstr>November 10th  2001 Banbury &amp; District Div I - Home</vt:lpstr>
      <vt:lpstr>November 17th  2001 Banbury &amp; District Div I - Away</vt:lpstr>
      <vt:lpstr>November 24th  2001 Benevolent Cup - Home</vt:lpstr>
      <vt:lpstr>December 8th  2001 Banbury &amp; District Div I - Home</vt:lpstr>
      <vt:lpstr>December 15th  2001 Coronation Cup 2nd Rd - Away</vt:lpstr>
      <vt:lpstr>January 12th  2002 Banbury &amp; District Div I - Away</vt:lpstr>
      <vt:lpstr>January 19th  2002 Dave Wood Cup - Away</vt:lpstr>
      <vt:lpstr>February 2nd  2002 Geoff Wilson Cup - Home</vt:lpstr>
      <vt:lpstr>February 9th  2002 Banbury &amp; District Div I - Away</vt:lpstr>
      <vt:lpstr>February 16th  2002 Dave Gibbard Cup - Home</vt:lpstr>
      <vt:lpstr>February 23rd  2002 Geoff Wilson Cup - Away</vt:lpstr>
      <vt:lpstr>March 2nd  2002 Banbury &amp; District Div I - Home</vt:lpstr>
      <vt:lpstr>March 16th  2002 Banbury &amp; District Div I - Home</vt:lpstr>
      <vt:lpstr>March 23rd  2002 Geoff Wilson Cup Semi Final - Home</vt:lpstr>
      <vt:lpstr>March 30th  2002 Banbury &amp; District Div I - Away</vt:lpstr>
      <vt:lpstr>April 6th  2002 Banbury &amp; District Div I - Away</vt:lpstr>
      <vt:lpstr>April 9th  2002 Geoff Wilson Cup Final</vt:lpstr>
      <vt:lpstr>April 13th  2002 Dave Gibbard Cup Semi Final - Away</vt:lpstr>
      <vt:lpstr>April 27th  2002 Banbury &amp; District Div I - Home</vt:lpstr>
      <vt:lpstr>April 18th  2002 Dave Gibbard Cup Final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tich</cp:lastModifiedBy>
  <cp:revision>46</cp:revision>
  <dcterms:created xsi:type="dcterms:W3CDTF">2009-04-10T09:16:38Z</dcterms:created>
  <dcterms:modified xsi:type="dcterms:W3CDTF">2010-09-28T16:13:36Z</dcterms:modified>
</cp:coreProperties>
</file>